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3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1537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522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71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69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004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191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51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22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253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4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8419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383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359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381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86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2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093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E2AD-A63B-4DE0-AE17-FF5D9A9F007C}" type="datetimeFigureOut">
              <a:rPr lang="en-NZ" smtClean="0"/>
              <a:t>14/07/2016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E0E0-2FC7-4B80-B63F-69B5F5D940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2427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BTECH 451 PROJECT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i="1" dirty="0" err="1"/>
              <a:t>Compucon</a:t>
            </a:r>
            <a:r>
              <a:rPr lang="en-NZ" i="1" dirty="0"/>
              <a:t> - Epiphany Project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318001"/>
            <a:ext cx="2340345" cy="43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600" dirty="0"/>
              <a:t>Mong-Fan Wang</a:t>
            </a:r>
          </a:p>
        </p:txBody>
      </p:sp>
    </p:spTree>
    <p:extLst>
      <p:ext uri="{BB962C8B-B14F-4D97-AF65-F5344CB8AC3E}">
        <p14:creationId xmlns:p14="http://schemas.microsoft.com/office/powerpoint/2010/main" val="173661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COMPUCON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Established in 1992</a:t>
            </a:r>
          </a:p>
          <a:p>
            <a:r>
              <a:rPr lang="en-NZ" dirty="0"/>
              <a:t>Computing system manufacturer</a:t>
            </a:r>
          </a:p>
          <a:p>
            <a:r>
              <a:rPr lang="en-NZ" dirty="0"/>
              <a:t>Provides businesses with Workstations/Servers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83" y="3593363"/>
            <a:ext cx="3677817" cy="26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PARALLELLA EPIPHANY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Main focus of the project</a:t>
            </a:r>
          </a:p>
          <a:p>
            <a:r>
              <a:rPr lang="en-NZ" dirty="0"/>
              <a:t>Specs:</a:t>
            </a:r>
          </a:p>
          <a:p>
            <a:pPr lvl="1"/>
            <a:r>
              <a:rPr lang="en-NZ" dirty="0"/>
              <a:t>Credit-card sized computer</a:t>
            </a:r>
          </a:p>
          <a:p>
            <a:pPr lvl="1"/>
            <a:r>
              <a:rPr lang="en-NZ" dirty="0"/>
              <a:t>16 cores</a:t>
            </a:r>
          </a:p>
          <a:p>
            <a:pPr lvl="1"/>
            <a:r>
              <a:rPr lang="en-NZ" dirty="0"/>
              <a:t>Gigabit Ethernet</a:t>
            </a:r>
          </a:p>
          <a:p>
            <a:pPr lvl="1"/>
            <a:r>
              <a:rPr lang="en-NZ" dirty="0"/>
              <a:t>1 GB SDRAM</a:t>
            </a:r>
          </a:p>
          <a:p>
            <a:r>
              <a:rPr lang="en-NZ" dirty="0"/>
              <a:t>Parallel processing</a:t>
            </a:r>
          </a:p>
          <a:p>
            <a:r>
              <a:rPr lang="en-NZ" dirty="0"/>
              <a:t>Flexibility &amp; Scalability</a:t>
            </a:r>
          </a:p>
          <a:p>
            <a:r>
              <a:rPr lang="en-NZ" dirty="0"/>
              <a:t>Extremely low TDP – 5W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2194560"/>
            <a:ext cx="51149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Background understanding of Epiphany </a:t>
            </a:r>
            <a:r>
              <a:rPr lang="en-NZ" dirty="0" err="1"/>
              <a:t>Parallella</a:t>
            </a:r>
            <a:endParaRPr lang="en-NZ" dirty="0"/>
          </a:p>
          <a:p>
            <a:r>
              <a:rPr lang="en-NZ" dirty="0"/>
              <a:t>Research OpenCL and threaded MPI computing</a:t>
            </a:r>
          </a:p>
          <a:p>
            <a:r>
              <a:rPr lang="en-NZ" dirty="0"/>
              <a:t>Hands-on demo with the Epiphany </a:t>
            </a:r>
            <a:r>
              <a:rPr lang="en-NZ" dirty="0" err="1"/>
              <a:t>Parallella</a:t>
            </a:r>
            <a:endParaRPr lang="en-NZ" dirty="0"/>
          </a:p>
          <a:p>
            <a:r>
              <a:rPr lang="en-NZ" dirty="0"/>
              <a:t>Learn MPI (Message Passing Interface) for clustering</a:t>
            </a:r>
          </a:p>
          <a:p>
            <a:r>
              <a:rPr lang="en-NZ" dirty="0"/>
              <a:t>Learn BSP (Bulk synchronous parallel)</a:t>
            </a:r>
          </a:p>
        </p:txBody>
      </p:sp>
    </p:spTree>
    <p:extLst>
      <p:ext uri="{BB962C8B-B14F-4D97-AF65-F5344CB8AC3E}">
        <p14:creationId xmlns:p14="http://schemas.microsoft.com/office/powerpoint/2010/main" val="266182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Understand in depth the  Epiphany co-processor</a:t>
            </a:r>
          </a:p>
          <a:p>
            <a:r>
              <a:rPr lang="en-NZ" dirty="0"/>
              <a:t>Be able to program the </a:t>
            </a:r>
            <a:r>
              <a:rPr lang="en-NZ" dirty="0" err="1"/>
              <a:t>Parallella</a:t>
            </a:r>
            <a:endParaRPr lang="en-NZ" dirty="0"/>
          </a:p>
          <a:p>
            <a:r>
              <a:rPr lang="en-NZ" dirty="0"/>
              <a:t>Gain knowledge in parallel computing</a:t>
            </a:r>
          </a:p>
          <a:p>
            <a:r>
              <a:rPr lang="en-NZ" dirty="0"/>
              <a:t>Find new scenarios to utilise this </a:t>
            </a:r>
            <a:r>
              <a:rPr lang="en-NZ"/>
              <a:t>small computer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630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Progress /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Fully set up </a:t>
            </a:r>
            <a:r>
              <a:rPr lang="en-NZ" dirty="0" err="1"/>
              <a:t>Parallella</a:t>
            </a:r>
            <a:r>
              <a:rPr lang="en-NZ" dirty="0"/>
              <a:t> Epiphany Environment</a:t>
            </a:r>
          </a:p>
          <a:p>
            <a:r>
              <a:rPr lang="en-NZ" dirty="0"/>
              <a:t>Run Linux Ubuntu on the device (With &amp; Without Display)</a:t>
            </a:r>
          </a:p>
          <a:p>
            <a:r>
              <a:rPr lang="en-NZ" dirty="0"/>
              <a:t>Research into multiple different frameworks/tools available</a:t>
            </a:r>
          </a:p>
          <a:p>
            <a:pPr lvl="1"/>
            <a:r>
              <a:rPr lang="en-NZ" dirty="0"/>
              <a:t>COPRTHR, OpenCL, MPI, Threaded MPI, BSP</a:t>
            </a:r>
          </a:p>
          <a:p>
            <a:r>
              <a:rPr lang="en-NZ" dirty="0"/>
              <a:t>Cross Compilation</a:t>
            </a:r>
          </a:p>
          <a:p>
            <a:r>
              <a:rPr lang="en-NZ" dirty="0"/>
              <a:t>Clustering</a:t>
            </a:r>
          </a:p>
          <a:p>
            <a:r>
              <a:rPr lang="en-NZ" dirty="0"/>
              <a:t>Create application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325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Demo Applications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8" y="2918946"/>
            <a:ext cx="5341771" cy="33780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93" y="2785567"/>
            <a:ext cx="4641807" cy="3511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54" y="582590"/>
            <a:ext cx="2667460" cy="22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94883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1107</TotalTime>
  <Words>155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Arial</vt:lpstr>
      <vt:lpstr>Vapor Trail</vt:lpstr>
      <vt:lpstr>BTECH 451 PROJECT</vt:lpstr>
      <vt:lpstr>COMPUCON</vt:lpstr>
      <vt:lpstr>PARALLELLA EPIPHANY</vt:lpstr>
      <vt:lpstr>PROJECT GOALS</vt:lpstr>
      <vt:lpstr>LEARNING GOALS</vt:lpstr>
      <vt:lpstr>Progress / Agenda</vt:lpstr>
      <vt:lpstr>Demo Applications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COMPUCON</dc:title>
  <dc:creator>Murphy Wang</dc:creator>
  <cp:lastModifiedBy>Murphy Wang</cp:lastModifiedBy>
  <cp:revision>16</cp:revision>
  <dcterms:created xsi:type="dcterms:W3CDTF">2016-04-26T10:28:20Z</dcterms:created>
  <dcterms:modified xsi:type="dcterms:W3CDTF">2016-07-14T22:46:51Z</dcterms:modified>
</cp:coreProperties>
</file>